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100"/>
    <a:srgbClr val="180C00"/>
    <a:srgbClr val="582C00"/>
    <a:srgbClr val="FFFFCC"/>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1B558-FB4D-4800-AACF-A6801E1744BF}" type="datetimeFigureOut">
              <a:rPr lang="en-AU" smtClean="0"/>
              <a:t>1/12/2012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D4146-1425-4948-B745-E2EF3EA42374}" type="slidenum">
              <a:rPr lang="en-AU" smtClean="0"/>
              <a:t>‹#›</a:t>
            </a:fld>
            <a:endParaRPr lang="en-AU"/>
          </a:p>
        </p:txBody>
      </p:sp>
    </p:spTree>
    <p:extLst>
      <p:ext uri="{BB962C8B-B14F-4D97-AF65-F5344CB8AC3E}">
        <p14:creationId xmlns:p14="http://schemas.microsoft.com/office/powerpoint/2010/main" val="1559386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A6D4146-1425-4948-B745-E2EF3EA42374}" type="slidenum">
              <a:rPr lang="en-AU" smtClean="0"/>
              <a:t>1</a:t>
            </a:fld>
            <a:endParaRPr lang="en-AU"/>
          </a:p>
        </p:txBody>
      </p:sp>
    </p:spTree>
    <p:extLst>
      <p:ext uri="{BB962C8B-B14F-4D97-AF65-F5344CB8AC3E}">
        <p14:creationId xmlns:p14="http://schemas.microsoft.com/office/powerpoint/2010/main" val="852442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9A552E-60D7-4551-9B93-3FF3AD714150}" type="slidenum">
              <a:rPr lang="en-US">
                <a:solidFill>
                  <a:prstClr val="black"/>
                </a:solidFill>
              </a:rPr>
              <a:pPr/>
              <a:t>10</a:t>
            </a:fld>
            <a:endParaRPr lang="en-US">
              <a:solidFill>
                <a:prstClr val="black"/>
              </a:solidFill>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5096F6-64AA-449D-9E88-B0391A2B2177}" type="slidenum">
              <a:rPr lang="en-US">
                <a:solidFill>
                  <a:prstClr val="black"/>
                </a:solidFill>
              </a:rPr>
              <a:pPr/>
              <a:t>2</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DE1CA-E7F5-4A1D-90B3-2B0EDEAC6008}" type="slidenum">
              <a:rPr lang="en-US">
                <a:solidFill>
                  <a:prstClr val="black"/>
                </a:solidFill>
              </a:rPr>
              <a:pPr/>
              <a:t>3</a:t>
            </a:fld>
            <a:endParaRPr lang="en-US">
              <a:solidFill>
                <a:prstClr val="black"/>
              </a:solidFill>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AF703-B7E2-487B-A8D9-F38BE0B410CF}" type="slidenum">
              <a:rPr lang="en-US">
                <a:solidFill>
                  <a:prstClr val="black"/>
                </a:solidFill>
              </a:rPr>
              <a:pPr/>
              <a:t>4</a:t>
            </a:fld>
            <a:endParaRPr lang="en-US">
              <a:solidFill>
                <a:prstClr val="black"/>
              </a:solidFill>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934A10-DAC1-44F1-93D9-9C36FDD99487}" type="slidenum">
              <a:rPr lang="en-US">
                <a:solidFill>
                  <a:prstClr val="black"/>
                </a:solidFill>
              </a:rPr>
              <a:pPr/>
              <a:t>5</a:t>
            </a:fld>
            <a:endParaRPr lang="en-US">
              <a:solidFill>
                <a:prstClr val="black"/>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AD5B0-718D-4FFE-8105-A5491A2E2813}" type="slidenum">
              <a:rPr lang="en-US">
                <a:solidFill>
                  <a:prstClr val="black"/>
                </a:solidFill>
              </a:rPr>
              <a:pPr/>
              <a:t>6</a:t>
            </a:fld>
            <a:endParaRPr lang="en-US">
              <a:solidFill>
                <a:prstClr val="black"/>
              </a:solidFill>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ECF68-903A-47C8-8EEB-F9B0741340C3}" type="slidenum">
              <a:rPr lang="en-US">
                <a:solidFill>
                  <a:prstClr val="black"/>
                </a:solidFill>
              </a:rPr>
              <a:pPr/>
              <a:t>7</a:t>
            </a:fld>
            <a:endParaRPr lang="en-US">
              <a:solidFill>
                <a:prstClr val="black"/>
              </a:solidFill>
            </a:endParaRP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191D9-B229-4B41-9256-692ABDD2E4C4}" type="slidenum">
              <a:rPr lang="en-US">
                <a:solidFill>
                  <a:prstClr val="black"/>
                </a:solidFill>
              </a:rPr>
              <a:pPr/>
              <a:t>8</a:t>
            </a:fld>
            <a:endParaRPr 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A02E5-F9F3-4873-B3EA-0089C750DD84}" type="slidenum">
              <a:rPr lang="en-US">
                <a:solidFill>
                  <a:prstClr val="black"/>
                </a:solidFill>
              </a:rPr>
              <a:pPr/>
              <a:t>9</a:t>
            </a:fld>
            <a:endParaRPr lang="en-US">
              <a:solidFill>
                <a:prstClr val="black"/>
              </a:solidFill>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CEF3CA8-AD8A-4A40-926F-8E2B0B289BA8}" type="datetimeFigureOut">
              <a:rPr lang="en-AU" smtClean="0"/>
              <a:t>1/12/2012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47045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CEF3CA8-AD8A-4A40-926F-8E2B0B289BA8}" type="datetimeFigureOut">
              <a:rPr lang="en-AU" smtClean="0"/>
              <a:t>1/12/2012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251640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CEF3CA8-AD8A-4A40-926F-8E2B0B289BA8}" type="datetimeFigureOut">
              <a:rPr lang="en-AU" smtClean="0"/>
              <a:t>1/12/2012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140155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474A1B1-A48D-4C8B-BA5A-FE3B587C4BF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25654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F099765-0562-4348-AE4B-3723BD7A291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81922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F10F2BB-E82A-4076-9B5E-C27CE1C061B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10805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7E01183-978D-4BC7-9174-55415AD602A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47482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235704A5-5311-4056-8343-A39B3DAC0AB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78198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84666DB-155B-47D8-910B-44651A8B1EB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09891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9417521-C0C4-4386-A1A2-C9DF67976EB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873421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2C43765-D9ED-40F1-B645-4747413309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2318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CEF3CA8-AD8A-4A40-926F-8E2B0B289BA8}" type="datetimeFigureOut">
              <a:rPr lang="en-AU" smtClean="0"/>
              <a:t>1/12/2012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380944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C8BB6F5-A42F-4AD0-A33F-D19B00710E0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0959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ACAF60A-A77A-467A-9868-A1782F7769B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11942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4F684F5-802A-44F7-9079-09345CAC970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6497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EF3CA8-AD8A-4A40-926F-8E2B0B289BA8}" type="datetimeFigureOut">
              <a:rPr lang="en-AU" smtClean="0"/>
              <a:t>1/12/2012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182701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CEF3CA8-AD8A-4A40-926F-8E2B0B289BA8}" type="datetimeFigureOut">
              <a:rPr lang="en-AU" smtClean="0"/>
              <a:t>1/12/2012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160076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CEF3CA8-AD8A-4A40-926F-8E2B0B289BA8}" type="datetimeFigureOut">
              <a:rPr lang="en-AU" smtClean="0"/>
              <a:t>1/12/2012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2217337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CEF3CA8-AD8A-4A40-926F-8E2B0B289BA8}" type="datetimeFigureOut">
              <a:rPr lang="en-AU" smtClean="0"/>
              <a:t>1/12/2012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1717339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F3CA8-AD8A-4A40-926F-8E2B0B289BA8}" type="datetimeFigureOut">
              <a:rPr lang="en-AU" smtClean="0"/>
              <a:t>1/12/2012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4005505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F3CA8-AD8A-4A40-926F-8E2B0B289BA8}" type="datetimeFigureOut">
              <a:rPr lang="en-AU" smtClean="0"/>
              <a:t>1/12/2012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232768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EF3CA8-AD8A-4A40-926F-8E2B0B289BA8}" type="datetimeFigureOut">
              <a:rPr lang="en-AU" smtClean="0"/>
              <a:t>1/12/2012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AED55F-73F6-4339-824D-214F12652201}" type="slidenum">
              <a:rPr lang="en-AU" smtClean="0"/>
              <a:t>‹#›</a:t>
            </a:fld>
            <a:endParaRPr lang="en-AU"/>
          </a:p>
        </p:txBody>
      </p:sp>
    </p:spTree>
    <p:extLst>
      <p:ext uri="{BB962C8B-B14F-4D97-AF65-F5344CB8AC3E}">
        <p14:creationId xmlns:p14="http://schemas.microsoft.com/office/powerpoint/2010/main" val="180797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1000">
              <a:srgbClr val="221100"/>
            </a:gs>
            <a:gs pos="100000">
              <a:srgbClr val="FFFFCC"/>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F3CA8-AD8A-4A40-926F-8E2B0B289BA8}" type="datetimeFigureOut">
              <a:rPr lang="en-AU" smtClean="0"/>
              <a:t>1/12/2012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ED55F-73F6-4339-824D-214F12652201}" type="slidenum">
              <a:rPr lang="en-AU" smtClean="0"/>
              <a:t>‹#›</a:t>
            </a:fld>
            <a:endParaRPr lang="en-AU"/>
          </a:p>
        </p:txBody>
      </p:sp>
    </p:spTree>
    <p:extLst>
      <p:ext uri="{BB962C8B-B14F-4D97-AF65-F5344CB8AC3E}">
        <p14:creationId xmlns:p14="http://schemas.microsoft.com/office/powerpoint/2010/main" val="264611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1000">
              <a:srgbClr val="221100"/>
            </a:gs>
            <a:gs pos="100000">
              <a:srgbClr val="FFFFCC"/>
            </a:gs>
          </a:gsLst>
          <a:lin ang="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5C55F235-2DCE-4353-A746-A8DB80266D8F}"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592848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683568" y="260646"/>
            <a:ext cx="4536504" cy="2880321"/>
          </a:xfrm>
        </p:spPr>
        <p:txBody>
          <a:bodyPr>
            <a:normAutofit/>
          </a:bodyPr>
          <a:lstStyle/>
          <a:p>
            <a:r>
              <a:rPr lang="en-AU" dirty="0" smtClean="0"/>
              <a:t>OPEN</a:t>
            </a:r>
            <a:r>
              <a:rPr lang="en-AU" dirty="0" smtClean="0">
                <a:solidFill>
                  <a:schemeClr val="bg1"/>
                </a:solidFill>
              </a:rPr>
              <a:t>OP</a:t>
            </a:r>
            <a:endParaRPr lang="en-AU" dirty="0"/>
          </a:p>
        </p:txBody>
      </p:sp>
      <p:pic>
        <p:nvPicPr>
          <p:cNvPr id="1026" name="Picture 2" descr="http://www.canadianlutheran.ca/wp-content/uploads/2011/12/open-doo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22006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43608" y="1052737"/>
            <a:ext cx="4501577" cy="3785652"/>
          </a:xfrm>
          <a:prstGeom prst="rect">
            <a:avLst/>
          </a:prstGeom>
          <a:noFill/>
        </p:spPr>
        <p:txBody>
          <a:bodyPr wrap="square" lIns="91440" tIns="45720" rIns="91440" bIns="45720">
            <a:spAutoFit/>
          </a:bodyPr>
          <a:lstStyle/>
          <a:p>
            <a:pPr algn="ctr"/>
            <a:r>
              <a:rPr lang="en-U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OPEN</a:t>
            </a:r>
          </a:p>
          <a:p>
            <a:pPr algn="ctr"/>
            <a:r>
              <a:rPr lang="en-US" sz="8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a:t>
            </a:r>
          </a:p>
          <a:p>
            <a:pPr algn="ctr"/>
            <a:r>
              <a:rPr lang="en-US" sz="8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DOOR</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808734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14400" y="2781300"/>
            <a:ext cx="7772400" cy="1143000"/>
          </a:xfrm>
        </p:spPr>
        <p:txBody>
          <a:bodyPr/>
          <a:lstStyle/>
          <a:p>
            <a:pPr algn="l"/>
            <a:r>
              <a:rPr lang="en-US" sz="3600">
                <a:solidFill>
                  <a:schemeClr val="bg1"/>
                </a:solidFill>
                <a:latin typeface="Arial" charset="0"/>
                <a:cs typeface="Times New Roman" pitchFamily="18" charset="0"/>
              </a:rPr>
              <a:t> Open the door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Open your heart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Open your life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Jesus will wash away your sin.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 Jesus will make you new again.</a:t>
            </a:r>
            <a:r>
              <a:rPr lang="en-US"/>
              <a:t> </a:t>
            </a:r>
          </a:p>
        </p:txBody>
      </p:sp>
    </p:spTree>
    <p:extLst>
      <p:ext uri="{BB962C8B-B14F-4D97-AF65-F5344CB8AC3E}">
        <p14:creationId xmlns:p14="http://schemas.microsoft.com/office/powerpoint/2010/main" val="3903523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66800" y="1066800"/>
            <a:ext cx="6324600" cy="5219700"/>
          </a:xfrm>
          <a:noFill/>
          <a:ln/>
        </p:spPr>
        <p:txBody>
          <a:bodyPr/>
          <a:lstStyle/>
          <a:p>
            <a:pPr algn="l"/>
            <a:r>
              <a:rPr lang="en-US" sz="3600" dirty="0">
                <a:solidFill>
                  <a:schemeClr val="bg1"/>
                </a:solidFill>
                <a:latin typeface="Arial" charset="0"/>
                <a:cs typeface="Times New Roman" pitchFamily="18" charset="0"/>
              </a:rPr>
              <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There once was a man……..</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could do no </a:t>
            </a:r>
            <a:r>
              <a:rPr lang="en-US" sz="3600" dirty="0" err="1">
                <a:solidFill>
                  <a:schemeClr val="bg1"/>
                </a:solidFill>
                <a:latin typeface="Arial" charset="0"/>
                <a:cs typeface="Times New Roman" pitchFamily="18" charset="0"/>
              </a:rPr>
              <a:t>walkin</a:t>
            </a:r>
            <a:r>
              <a:rPr lang="en-US" sz="3600" dirty="0">
                <a:solidFill>
                  <a:schemeClr val="bg1"/>
                </a:solidFill>
                <a:latin typeface="Arial" charset="0"/>
                <a:cs typeface="Times New Roman" pitchFamily="18" charset="0"/>
              </a:rPr>
              <a:t>’.</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 He was crippled and lame……..</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his friends got  to </a:t>
            </a:r>
            <a:r>
              <a:rPr lang="en-US" sz="3600" dirty="0" err="1">
                <a:solidFill>
                  <a:schemeClr val="bg1"/>
                </a:solidFill>
                <a:latin typeface="Arial" charset="0"/>
                <a:cs typeface="Times New Roman" pitchFamily="18" charset="0"/>
              </a:rPr>
              <a:t>talkin</a:t>
            </a:r>
            <a:r>
              <a:rPr lang="en-US" sz="3600" dirty="0">
                <a:solidFill>
                  <a:schemeClr val="bg1"/>
                </a:solidFill>
                <a:latin typeface="Arial" charset="0"/>
                <a:cs typeface="Times New Roman" pitchFamily="18" charset="0"/>
              </a:rPr>
              <a:t>’</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 Jesus was in town…….</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that miracle man,</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With crowds all around……..</a:t>
            </a:r>
            <a:br>
              <a:rPr lang="en-US" sz="3600" dirty="0">
                <a:solidFill>
                  <a:schemeClr val="bg1"/>
                </a:solidFill>
                <a:latin typeface="Arial" charset="0"/>
                <a:cs typeface="Times New Roman" pitchFamily="18" charset="0"/>
              </a:rPr>
            </a:br>
            <a:r>
              <a:rPr lang="en-US" sz="3600" dirty="0">
                <a:solidFill>
                  <a:schemeClr val="bg1"/>
                </a:solidFill>
                <a:latin typeface="Arial" charset="0"/>
                <a:cs typeface="Times New Roman" pitchFamily="18" charset="0"/>
              </a:rPr>
              <a:t>they made their plan</a:t>
            </a:r>
            <a:r>
              <a:rPr lang="en-US" dirty="0"/>
              <a:t> </a:t>
            </a:r>
          </a:p>
        </p:txBody>
      </p:sp>
      <p:sp>
        <p:nvSpPr>
          <p:cNvPr id="2052" name="Rectangle 4"/>
          <p:cNvSpPr>
            <a:spLocks noChangeArrowheads="1"/>
          </p:cNvSpPr>
          <p:nvPr/>
        </p:nvSpPr>
        <p:spPr bwMode="auto">
          <a:xfrm>
            <a:off x="1695450" y="457200"/>
            <a:ext cx="57531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sz="3600" b="1">
                <a:solidFill>
                  <a:srgbClr val="FFFFFF"/>
                </a:solidFill>
                <a:latin typeface="Arial" charset="0"/>
                <a:cs typeface="Times New Roman" pitchFamily="18" charset="0"/>
              </a:rPr>
              <a:t>OPEN THE DOOR</a:t>
            </a:r>
            <a:r>
              <a:rPr lang="en-US" sz="3600">
                <a:solidFill>
                  <a:srgbClr val="000000"/>
                </a:solidFill>
              </a:rPr>
              <a:t> </a:t>
            </a:r>
          </a:p>
        </p:txBody>
      </p:sp>
    </p:spTree>
    <p:extLst>
      <p:ext uri="{BB962C8B-B14F-4D97-AF65-F5344CB8AC3E}">
        <p14:creationId xmlns:p14="http://schemas.microsoft.com/office/powerpoint/2010/main" val="3403669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2781300"/>
            <a:ext cx="7772400" cy="1143000"/>
          </a:xfrm>
        </p:spPr>
        <p:txBody>
          <a:bodyPr/>
          <a:lstStyle/>
          <a:p>
            <a:pPr algn="l"/>
            <a:r>
              <a:rPr lang="en-US" sz="3600">
                <a:solidFill>
                  <a:schemeClr val="bg1"/>
                </a:solidFill>
                <a:latin typeface="Arial" charset="0"/>
                <a:cs typeface="Times New Roman" pitchFamily="18" charset="0"/>
              </a:rPr>
              <a:t>Open the roof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Open the roof and let him in.     </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Open the roof and let him in. </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And Jesus will wash away his sin,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will make him walk again.</a:t>
            </a:r>
            <a:r>
              <a:rPr lang="en-US"/>
              <a:t> </a:t>
            </a:r>
          </a:p>
        </p:txBody>
      </p:sp>
    </p:spTree>
    <p:extLst>
      <p:ext uri="{BB962C8B-B14F-4D97-AF65-F5344CB8AC3E}">
        <p14:creationId xmlns:p14="http://schemas.microsoft.com/office/powerpoint/2010/main" val="3596420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95400" y="2781300"/>
            <a:ext cx="7162800" cy="1143000"/>
          </a:xfrm>
        </p:spPr>
        <p:txBody>
          <a:bodyPr/>
          <a:lstStyle/>
          <a:p>
            <a:pPr algn="l"/>
            <a:r>
              <a:rPr lang="en-US" sz="3600">
                <a:solidFill>
                  <a:schemeClr val="bg1"/>
                </a:solidFill>
                <a:latin typeface="Arial" charset="0"/>
                <a:cs typeface="Times New Roman" pitchFamily="18" charset="0"/>
              </a:rPr>
              <a:t>They took their friend…..</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stretcher and all</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Up to the roof…..</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on top of the wall.</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They made a hole…..</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let the stretcher down.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was there…..</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their faith was sound.</a:t>
            </a:r>
            <a:r>
              <a:rPr lang="en-US"/>
              <a:t> </a:t>
            </a:r>
          </a:p>
        </p:txBody>
      </p:sp>
    </p:spTree>
    <p:extLst>
      <p:ext uri="{BB962C8B-B14F-4D97-AF65-F5344CB8AC3E}">
        <p14:creationId xmlns:p14="http://schemas.microsoft.com/office/powerpoint/2010/main" val="484853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p>
        </p:txBody>
      </p:sp>
      <p:sp>
        <p:nvSpPr>
          <p:cNvPr id="9219" name="Rectangle 3"/>
          <p:cNvSpPr>
            <a:spLocks noChangeArrowheads="1"/>
          </p:cNvSpPr>
          <p:nvPr/>
        </p:nvSpPr>
        <p:spPr bwMode="auto">
          <a:xfrm>
            <a:off x="990600" y="27813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r>
              <a:rPr lang="en-US" sz="3600">
                <a:solidFill>
                  <a:srgbClr val="FFFFFF"/>
                </a:solidFill>
                <a:latin typeface="Arial" charset="0"/>
                <a:cs typeface="Times New Roman" pitchFamily="18" charset="0"/>
              </a:rPr>
              <a:t>Open the roof and let him in.</a:t>
            </a:r>
            <a:br>
              <a:rPr lang="en-US" sz="3600">
                <a:solidFill>
                  <a:srgbClr val="FFFFFF"/>
                </a:solidFill>
                <a:latin typeface="Arial" charset="0"/>
                <a:cs typeface="Times New Roman" pitchFamily="18" charset="0"/>
              </a:rPr>
            </a:br>
            <a:r>
              <a:rPr lang="en-US" sz="3600">
                <a:solidFill>
                  <a:srgbClr val="FFFFFF"/>
                </a:solidFill>
                <a:latin typeface="Arial" charset="0"/>
                <a:cs typeface="Times New Roman" pitchFamily="18" charset="0"/>
              </a:rPr>
              <a:t>Open the roof and let him in.     </a:t>
            </a:r>
            <a:br>
              <a:rPr lang="en-US" sz="3600">
                <a:solidFill>
                  <a:srgbClr val="FFFFFF"/>
                </a:solidFill>
                <a:latin typeface="Arial" charset="0"/>
                <a:cs typeface="Times New Roman" pitchFamily="18" charset="0"/>
              </a:rPr>
            </a:br>
            <a:r>
              <a:rPr lang="en-US" sz="3600">
                <a:solidFill>
                  <a:srgbClr val="FFFFFF"/>
                </a:solidFill>
                <a:latin typeface="Arial" charset="0"/>
                <a:cs typeface="Times New Roman" pitchFamily="18" charset="0"/>
              </a:rPr>
              <a:t>Open the roof and let him in. </a:t>
            </a:r>
            <a:br>
              <a:rPr lang="en-US" sz="3600">
                <a:solidFill>
                  <a:srgbClr val="FFFFFF"/>
                </a:solidFill>
                <a:latin typeface="Arial" charset="0"/>
                <a:cs typeface="Times New Roman" pitchFamily="18" charset="0"/>
              </a:rPr>
            </a:br>
            <a:r>
              <a:rPr lang="en-US" sz="3600">
                <a:solidFill>
                  <a:srgbClr val="FFFFFF"/>
                </a:solidFill>
                <a:latin typeface="Arial" charset="0"/>
                <a:cs typeface="Times New Roman" pitchFamily="18" charset="0"/>
              </a:rPr>
              <a:t>And Jesus will wash away his sin,</a:t>
            </a:r>
            <a:br>
              <a:rPr lang="en-US" sz="3600">
                <a:solidFill>
                  <a:srgbClr val="FFFFFF"/>
                </a:solidFill>
                <a:latin typeface="Arial" charset="0"/>
                <a:cs typeface="Times New Roman" pitchFamily="18" charset="0"/>
              </a:rPr>
            </a:br>
            <a:r>
              <a:rPr lang="en-US" sz="3600">
                <a:solidFill>
                  <a:srgbClr val="FFFFFF"/>
                </a:solidFill>
                <a:latin typeface="Arial" charset="0"/>
                <a:cs typeface="Times New Roman" pitchFamily="18" charset="0"/>
              </a:rPr>
              <a:t>Jesus will make him walk again.</a:t>
            </a:r>
            <a:r>
              <a:rPr lang="en-US" sz="4400">
                <a:solidFill>
                  <a:srgbClr val="000000"/>
                </a:solidFill>
              </a:rPr>
              <a:t> </a:t>
            </a:r>
          </a:p>
        </p:txBody>
      </p:sp>
    </p:spTree>
    <p:extLst>
      <p:ext uri="{BB962C8B-B14F-4D97-AF65-F5344CB8AC3E}">
        <p14:creationId xmlns:p14="http://schemas.microsoft.com/office/powerpoint/2010/main" val="118193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90600" y="2781300"/>
            <a:ext cx="7772400" cy="1143000"/>
          </a:xfrm>
        </p:spPr>
        <p:txBody>
          <a:bodyPr/>
          <a:lstStyle/>
          <a:p>
            <a:pPr algn="l"/>
            <a:r>
              <a:rPr lang="en-US" sz="3600">
                <a:solidFill>
                  <a:schemeClr val="bg1"/>
                </a:solidFill>
                <a:latin typeface="Arial" charset="0"/>
                <a:cs typeface="Times New Roman" pitchFamily="18" charset="0"/>
              </a:rPr>
              <a:t>The man was healed…..</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before their eyes.</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His sins were forgiven…..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The crowd made wise.</a:t>
            </a:r>
            <a:r>
              <a:rPr lang="en-US"/>
              <a:t> </a:t>
            </a:r>
          </a:p>
        </p:txBody>
      </p:sp>
    </p:spTree>
    <p:extLst>
      <p:ext uri="{BB962C8B-B14F-4D97-AF65-F5344CB8AC3E}">
        <p14:creationId xmlns:p14="http://schemas.microsoft.com/office/powerpoint/2010/main" val="2936598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14400" y="2781300"/>
            <a:ext cx="7772400" cy="1143000"/>
          </a:xfrm>
          <a:noFill/>
          <a:ln/>
        </p:spPr>
        <p:txBody>
          <a:bodyPr/>
          <a:lstStyle/>
          <a:p>
            <a:pPr algn="l"/>
            <a:r>
              <a:rPr lang="en-US" sz="3600">
                <a:solidFill>
                  <a:schemeClr val="bg1"/>
                </a:solidFill>
                <a:latin typeface="Arial" charset="0"/>
                <a:cs typeface="Times New Roman" pitchFamily="18" charset="0"/>
              </a:rPr>
              <a:t>Open the roof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Open the roof and let him in.     </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Open the roof and let him in. </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And Jesus will wash away his sin,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will make him walk again.</a:t>
            </a:r>
            <a:r>
              <a:rPr lang="en-US"/>
              <a:t> </a:t>
            </a:r>
          </a:p>
        </p:txBody>
      </p:sp>
    </p:spTree>
    <p:extLst>
      <p:ext uri="{BB962C8B-B14F-4D97-AF65-F5344CB8AC3E}">
        <p14:creationId xmlns:p14="http://schemas.microsoft.com/office/powerpoint/2010/main" val="3826121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781300"/>
            <a:ext cx="8153400" cy="1143000"/>
          </a:xfrm>
        </p:spPr>
        <p:txBody>
          <a:bodyPr/>
          <a:lstStyle/>
          <a:p>
            <a:pPr algn="l"/>
            <a:r>
              <a:rPr lang="en-US" sz="3600">
                <a:solidFill>
                  <a:schemeClr val="bg1"/>
                </a:solidFill>
                <a:latin typeface="Arial" charset="0"/>
                <a:cs typeface="Times New Roman" pitchFamily="18" charset="0"/>
              </a:rPr>
              <a:t>We all need healing…..like that man;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Sick with sin…..crippled with shame.</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We need a healer…..easy to tell.</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is the one…..He’ll make us well.</a:t>
            </a:r>
            <a:r>
              <a:rPr lang="en-US"/>
              <a:t> </a:t>
            </a:r>
          </a:p>
        </p:txBody>
      </p:sp>
    </p:spTree>
    <p:extLst>
      <p:ext uri="{BB962C8B-B14F-4D97-AF65-F5344CB8AC3E}">
        <p14:creationId xmlns:p14="http://schemas.microsoft.com/office/powerpoint/2010/main" val="1673465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3000" y="2781300"/>
            <a:ext cx="7315200" cy="1143000"/>
          </a:xfrm>
        </p:spPr>
        <p:txBody>
          <a:bodyPr/>
          <a:lstStyle/>
          <a:p>
            <a:pPr algn="l"/>
            <a:r>
              <a:rPr lang="en-US" sz="3600">
                <a:solidFill>
                  <a:schemeClr val="bg1"/>
                </a:solidFill>
                <a:latin typeface="Arial" charset="0"/>
                <a:cs typeface="Times New Roman" pitchFamily="18" charset="0"/>
              </a:rPr>
              <a:t>Open the door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Open the door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Open the door and let Him 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will wash away your sin.</a:t>
            </a:r>
            <a:br>
              <a:rPr lang="en-US" sz="3600">
                <a:solidFill>
                  <a:schemeClr val="bg1"/>
                </a:solidFill>
                <a:latin typeface="Arial" charset="0"/>
                <a:cs typeface="Times New Roman" pitchFamily="18" charset="0"/>
              </a:rPr>
            </a:br>
            <a:r>
              <a:rPr lang="en-US" sz="3600">
                <a:solidFill>
                  <a:schemeClr val="bg1"/>
                </a:solidFill>
                <a:latin typeface="Arial" charset="0"/>
                <a:cs typeface="Times New Roman" pitchFamily="18" charset="0"/>
              </a:rPr>
              <a:t>Jesus will make you new again.</a:t>
            </a:r>
            <a:r>
              <a:rPr lang="en-US"/>
              <a:t> </a:t>
            </a:r>
          </a:p>
        </p:txBody>
      </p:sp>
    </p:spTree>
    <p:extLst>
      <p:ext uri="{BB962C8B-B14F-4D97-AF65-F5344CB8AC3E}">
        <p14:creationId xmlns:p14="http://schemas.microsoft.com/office/powerpoint/2010/main" val="1717507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77</Words>
  <Application>Microsoft Office PowerPoint</Application>
  <PresentationFormat>On-screen Show (4:3)</PresentationFormat>
  <Paragraphs>24</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Default Design</vt:lpstr>
      <vt:lpstr>OPENOP</vt:lpstr>
      <vt:lpstr> There once was a man…….. could do no walkin’.  He was crippled and lame…….. his friends got  to talkin’  Jesus was in town……. that miracle man, With crowds all around…….. they made their plan </vt:lpstr>
      <vt:lpstr>Open the roof and let him in. Open the roof and let him in.      Open the roof and let him in.  And Jesus will wash away his sin, Jesus will make him walk again. </vt:lpstr>
      <vt:lpstr>They took their friend….. stretcher and all Up to the roof….. on top of the wall. They made a hole….. let the stretcher down. Jesus was there….. their faith was sound. </vt:lpstr>
      <vt:lpstr>PowerPoint Presentation</vt:lpstr>
      <vt:lpstr>The man was healed….. before their eyes. His sins were forgiven….. The crowd made wise. </vt:lpstr>
      <vt:lpstr>Open the roof and let him in. Open the roof and let him in.      Open the roof and let him in.  And Jesus will wash away his sin, Jesus will make him walk again. </vt:lpstr>
      <vt:lpstr>We all need healing…..like that man; Sick with sin…..crippled with shame. We need a healer…..easy to tell. Jesus is the one…..He’ll make us well. </vt:lpstr>
      <vt:lpstr>Open the door and let Him in. Open the door and let Him in. Open the door and let Him in. Jesus will wash away your sin. Jesus will make you new again. </vt:lpstr>
      <vt:lpstr> Open the door and let Him in.  Open your heart and let Him in.  Open your life and let Him in.  Jesus will wash away your sin.  Jesus will make you new again. </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dc:creator>
  <cp:lastModifiedBy>Christopher</cp:lastModifiedBy>
  <cp:revision>3</cp:revision>
  <dcterms:created xsi:type="dcterms:W3CDTF">2012-03-21T11:11:56Z</dcterms:created>
  <dcterms:modified xsi:type="dcterms:W3CDTF">2012-12-01T11:09:17Z</dcterms:modified>
</cp:coreProperties>
</file>